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F4FF9F3-500D-47AA-8DF8-1020D0C46D34}" type="datetimeFigureOut">
              <a:rPr lang="el-GR"/>
              <a:pPr>
                <a:defRPr/>
              </a:pPr>
              <a:t>28/3/2013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ED0DA13-4E84-470C-A46A-ECBFA4FF613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9D5F4-B8B9-4872-9056-E233C4A5301D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29723-48AA-405B-AC96-0A44BB9C3FF7}" type="datetimeFigureOut">
              <a:rPr lang="el-GR"/>
              <a:pPr>
                <a:defRPr/>
              </a:pPr>
              <a:t>28/3/2013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C0B72-98BD-4FEF-9435-5B6E15E4ED2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8FA4C-3867-4A5C-8CA2-904018AEBABB}" type="datetimeFigureOut">
              <a:rPr lang="el-GR"/>
              <a:pPr>
                <a:defRPr/>
              </a:pPr>
              <a:t>28/3/2013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B2B9A-D96E-42C4-935D-EC5D32155A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48EE2-D725-423B-97B1-25D1A2EB81C0}" type="datetimeFigureOut">
              <a:rPr lang="el-GR"/>
              <a:pPr>
                <a:defRPr/>
              </a:pPr>
              <a:t>28/3/2013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4E6AF-DD84-4655-A786-84D4EA44E6C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198A1-3E21-4335-BC44-57E991D4AB5F}" type="datetimeFigureOut">
              <a:rPr lang="el-GR"/>
              <a:pPr>
                <a:defRPr/>
              </a:pPr>
              <a:t>28/3/2013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BA57F-7763-4D0F-8104-5E4B3EF2EA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5E1ED-0BF6-4C3E-B4E4-7F8C6CA564D7}" type="datetimeFigureOut">
              <a:rPr lang="el-GR"/>
              <a:pPr>
                <a:defRPr/>
              </a:pPr>
              <a:t>28/3/2013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E9E2A-1FA2-40C2-9DC0-8A52EBFAB6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63BD1-C924-49B4-927C-471C1AA015EF}" type="datetimeFigureOut">
              <a:rPr lang="el-GR"/>
              <a:pPr>
                <a:defRPr/>
              </a:pPr>
              <a:t>28/3/2013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4887-C3E9-45DE-A664-C4976C5F776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9BA4E-19C2-4961-826B-0EFA5C33CF20}" type="datetimeFigureOut">
              <a:rPr lang="el-GR"/>
              <a:pPr>
                <a:defRPr/>
              </a:pPr>
              <a:t>28/3/2013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335AD-9ECD-489A-BF09-1323DE0A10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F3473-44BF-4ABD-ABF1-40F01F0C17C8}" type="datetimeFigureOut">
              <a:rPr lang="el-GR"/>
              <a:pPr>
                <a:defRPr/>
              </a:pPr>
              <a:t>28/3/2013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33D1E-5AFD-403C-A7A8-16BEB285F6F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5E387-DE52-421E-90BE-915CFA7C7317}" type="datetimeFigureOut">
              <a:rPr lang="el-GR"/>
              <a:pPr>
                <a:defRPr/>
              </a:pPr>
              <a:t>28/3/2013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95A6C-AE30-4B9E-A1A4-03E8A7184E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0A8DC-52AD-45F4-B218-2449894FC60C}" type="datetimeFigureOut">
              <a:rPr lang="el-GR"/>
              <a:pPr>
                <a:defRPr/>
              </a:pPr>
              <a:t>28/3/2013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81B7B-7606-43E2-8AFD-E1C7036721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3F9D0-633D-4AA0-A45D-97E4846E9DA8}" type="datetimeFigureOut">
              <a:rPr lang="el-GR"/>
              <a:pPr>
                <a:defRPr/>
              </a:pPr>
              <a:t>28/3/2013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B746A-CC86-4FA5-ACD4-6711E151BA1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A5441F-D294-4074-8724-7CCE0B49EF9F}" type="datetimeFigureOut">
              <a:rPr lang="el-GR"/>
              <a:pPr>
                <a:defRPr/>
              </a:pPr>
              <a:t>28/3/2013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E46A7C-C8B7-4BC2-B9AA-4560E54B0CF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push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walker.co.uk/UserFiles/file/Rights%20of%20the%20reader/NYOR_ROT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s.sch.gr/chrysanto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467544" y="548680"/>
            <a:ext cx="8202502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Τα δικαιώματα του αναγνώστη</a:t>
            </a:r>
            <a:endParaRPr lang="el-G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773238"/>
            <a:ext cx="31623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undefined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684213" y="404813"/>
            <a:ext cx="784860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4 - TextBox"/>
          <p:cNvSpPr txBox="1">
            <a:spLocks noChangeArrowheads="1"/>
          </p:cNvSpPr>
          <p:nvPr/>
        </p:nvSpPr>
        <p:spPr bwMode="auto">
          <a:xfrm>
            <a:off x="611188" y="6237288"/>
            <a:ext cx="6264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latin typeface="Calibri" pitchFamily="34" charset="0"/>
              </a:rPr>
              <a:t>Αρκεί  βέβαια  να  μην  ενοχλούμε  τους  άλλους …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1.1.1.4/bmi/3.bp.blogspot.com/-Q8lpU5NAc3E/TyQOvfCuVZI/AAAAAAAAHpg/rBECBqZlDy8/s400/podilato98-dikaiomata_anagnosti_08.1.PN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684213" y="404813"/>
            <a:ext cx="7920037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1.1.1.1/bmi/2.bp.blogspot.com/-wJQAHKqHAK0/TyQOwLRaOtI/AAAAAAAAHpk/QoY3wBb8-as/s1600/podilato98-dikaiomata_anagnosti_08.2.pn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547813" y="404813"/>
            <a:ext cx="63373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1.1.1.3/bmi/3.bp.blogspot.com/-RIfTtasfDOc/TyQOxoaPOXI/AAAAAAAAHpw/xPLVDewzlHs/s400/podilato98-dikaiomata_anagnosti_09.PN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755650" y="404813"/>
            <a:ext cx="78486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undefined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611188" y="404813"/>
            <a:ext cx="7993062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1.1.1.3/bmi/4.bp.blogspot.com/-3mzHs7RGAVw/TyQO098T6CI/AAAAAAAAHqA/mkVs9qoh4Ow/s400/podilato98-dikaiomata_anagnosti_11.PN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539750" y="333375"/>
            <a:ext cx="806450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undefined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12725" y="0"/>
            <a:ext cx="8734425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3 - Ορθογώνιο"/>
          <p:cNvSpPr>
            <a:spLocks noChangeArrowheads="1"/>
          </p:cNvSpPr>
          <p:nvPr/>
        </p:nvSpPr>
        <p:spPr bwMode="auto">
          <a:xfrm>
            <a:off x="5219700" y="1341438"/>
            <a:ext cx="37084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i="1">
                <a:latin typeface="Calibri" pitchFamily="34" charset="0"/>
              </a:rPr>
              <a:t>ΚΕΙΜΕΝΟ: Τα «Δικαιώματα του Αναγνώστη» του Ντανιέλ Πενάκ, http://annabooklover.wordpress.com, http://blogs.sch.gr/maroula65, http://www.poiein.gr, http://allforfun.gr</a:t>
            </a:r>
            <a:br>
              <a:rPr lang="el-GR" i="1">
                <a:latin typeface="Calibri" pitchFamily="34" charset="0"/>
              </a:rPr>
            </a:br>
            <a:r>
              <a:rPr lang="el-GR" i="1">
                <a:latin typeface="Calibri" pitchFamily="34" charset="0"/>
              </a:rPr>
              <a:t>ΕΙΚΟΝΕΣ: </a:t>
            </a:r>
            <a:r>
              <a:rPr lang="el-GR" i="1">
                <a:latin typeface="Calibri" pitchFamily="34" charset="0"/>
                <a:hlinkClick r:id="rId2"/>
              </a:rPr>
              <a:t>Walker Books Ltd</a:t>
            </a:r>
            <a:r>
              <a:rPr lang="el-GR" i="1">
                <a:latin typeface="Calibri" pitchFamily="34" charset="0"/>
              </a:rPr>
              <a:t>, http://velonakaiklosti.blogspot.com, http://www.yupi.gr (η τελευταία)</a:t>
            </a:r>
            <a:endParaRPr lang="el-GR">
              <a:latin typeface="Calibri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395288" y="1052513"/>
            <a:ext cx="48244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5 - TextBox"/>
          <p:cNvSpPr txBox="1">
            <a:spLocks noChangeArrowheads="1"/>
          </p:cNvSpPr>
          <p:nvPr/>
        </p:nvSpPr>
        <p:spPr bwMode="auto">
          <a:xfrm>
            <a:off x="539750" y="404813"/>
            <a:ext cx="799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</a:rPr>
              <a:t>Πηγή για την παρουσίαση </a:t>
            </a:r>
            <a:r>
              <a:rPr lang="en-US">
                <a:latin typeface="Calibri" pitchFamily="34" charset="0"/>
              </a:rPr>
              <a:t>: </a:t>
            </a:r>
            <a:r>
              <a:rPr lang="el-GR">
                <a:latin typeface="Calibri" pitchFamily="34" charset="0"/>
              </a:rPr>
              <a:t>Το φιλικό εκπαιδευτικό ιστολόγιο « Ποδήλατο »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9144000" y="5085184"/>
            <a:ext cx="7956217" cy="12926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…τα βλέπει η </a:t>
            </a:r>
            <a:r>
              <a:rPr lang="el-GR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Στ΄</a:t>
            </a:r>
            <a:r>
              <a:rPr lang="el-G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 και γελά 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  <a:hlinkClick r:id="rId4"/>
              </a:rPr>
              <a:t>http://blogs.sch.gr/chrysantor/</a:t>
            </a:r>
            <a:endParaRPr lang="el-GR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-0.09177 C -0.04983 -0.11373 -0.08837 -0.13592 -0.12778 -0.12182 C -0.16771 -0.10772 -0.20069 -0.01595 -0.24931 -0.00694 C -0.29792 0.00208 -0.3684 -0.07004 -0.42049 -0.0675 C -0.47222 -0.06496 -0.49497 -0.01456 -0.56094 0.00809 C -0.62656 0.03074 -0.7658 0.07351 -0.81493 0.06865 C -0.86424 0.06357 -0.83906 -0.01017 -0.85556 -0.02219 C -0.87222 -0.03421 -0.90035 -0.00786 -0.91493 -0.00393 C -0.92969 8.6454E-7 -0.93663 0.00092 -0.94288 0.00208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1.1.1.4/bmi/3.bp.blogspot.com/-FS-3J4Lu23M/TyQOjoPUqDI/AAAAAAAAHoY/BC9-VyENyV4/s400/podilato98-dikaiomata_anagnosti_01.PN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611188" y="260350"/>
            <a:ext cx="8064500" cy="62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4.bp.blogspot.com/-1MuLVvegJ3s/TyQOlezTHxI/AAAAAAAAHog/I7RtwdXC39w/s1600/podilato98-dikaiomata_anagnosti_02.PN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611188" y="260350"/>
            <a:ext cx="80645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1.1.1.4/bmi/2.bp.blogspot.com/-tMk65cGAUuc/TyQOmg-a1LI/AAAAAAAAHoo/qA-UPPx_7go/s400/podilato98-dikaiomata_anagnosti_03.PN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042988" y="260350"/>
            <a:ext cx="7345362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2.bp.blogspot.com/-v8EcE0tzyVI/TyQOn-C7rVI/AAAAAAAAHow/GShpeqFveBE/s1600/podilato98-dikaiomata_anagnosti_04.1.PN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1403350" y="333375"/>
            <a:ext cx="6840538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1.1.1.2/bmi/1.bp.blogspot.com/-FiXA3NbDpWE/TyQOpSatZ1I/AAAAAAAAHo4/Jo-fb5qPe3g/s400/podilato98-dikaiomata_anagnosti_04.2.PN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258888" y="333375"/>
            <a:ext cx="7129462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undefined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692275" y="333375"/>
            <a:ext cx="5903913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1.1.1.2/bmi/2.bp.blogspot.com/-QI2dnD_i9Dc/TyQOsJZV3HI/AAAAAAAAHpI/D9XG6jSD8xo/s400/podilato98-dikaiomata_anagnosti_05.PN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403350" y="476250"/>
            <a:ext cx="6624638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1.1.1.4/bmi/1.bp.blogspot.com/-qxWwKttNc-4/TyQOs9jxG7I/AAAAAAAAHpQ/Q6701wqRB-E/s320/podilato98-dikaiomata_anagnosti_06.pn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339975" y="404813"/>
            <a:ext cx="5256213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43</Words>
  <Application>Microsoft Office PowerPoint</Application>
  <PresentationFormat>On-screen Show (4:3)</PresentationFormat>
  <Paragraphs>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Arial</vt:lpstr>
      <vt:lpstr>Θέμα του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dell</dc:creator>
  <cp:lastModifiedBy>Asterios</cp:lastModifiedBy>
  <cp:revision>1</cp:revision>
  <dcterms:created xsi:type="dcterms:W3CDTF">2012-04-02T20:18:15Z</dcterms:created>
  <dcterms:modified xsi:type="dcterms:W3CDTF">2013-03-28T20:53:15Z</dcterms:modified>
</cp:coreProperties>
</file>